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94709" autoAdjust="0"/>
  </p:normalViewPr>
  <p:slideViewPr>
    <p:cSldViewPr>
      <p:cViewPr varScale="1">
        <p:scale>
          <a:sx n="45" d="100"/>
          <a:sy n="45" d="100"/>
        </p:scale>
        <p:origin x="-10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6315D-4462-4ECB-BFA0-DEFA10834CDB}" type="datetimeFigureOut">
              <a:rPr lang="it-IT" smtClean="0"/>
              <a:t>17/10/09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3F5C5-ED5C-44EC-B1D9-1F053EB4BD66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66800" y="1219200"/>
            <a:ext cx="7086600" cy="4953000"/>
          </a:xfrm>
        </p:spPr>
        <p:txBody>
          <a:bodyPr>
            <a:noAutofit/>
          </a:bodyPr>
          <a:lstStyle/>
          <a:p>
            <a:r>
              <a:rPr lang="it-IT" sz="8000" dirty="0" smtClean="0">
                <a:solidFill>
                  <a:srgbClr val="00B0F0"/>
                </a:solidFill>
                <a:latin typeface="Bauhaus 93" pitchFamily="82" charset="0"/>
              </a:rPr>
              <a:t>EDUCATORE</a:t>
            </a:r>
          </a:p>
          <a:p>
            <a:r>
              <a:rPr lang="it-IT" sz="8000" dirty="0" smtClean="0">
                <a:solidFill>
                  <a:srgbClr val="00B0F0"/>
                </a:solidFill>
                <a:latin typeface="Bauhaus 93" pitchFamily="82" charset="0"/>
              </a:rPr>
              <a:t>????  O   ????</a:t>
            </a:r>
          </a:p>
          <a:p>
            <a:r>
              <a:rPr lang="it-IT" sz="8000" dirty="0" smtClean="0">
                <a:solidFill>
                  <a:srgbClr val="00B0F0"/>
                </a:solidFill>
                <a:latin typeface="Bauhaus 93" pitchFamily="82" charset="0"/>
              </a:rPr>
              <a:t>AMIMATORE</a:t>
            </a:r>
            <a:endParaRPr lang="it-IT" sz="8000" dirty="0">
              <a:solidFill>
                <a:srgbClr val="00B0F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it-IT" sz="8000" dirty="0" smtClean="0">
                <a:solidFill>
                  <a:srgbClr val="00B0F0"/>
                </a:solidFill>
                <a:latin typeface="Bauhaus 93" pitchFamily="82" charset="0"/>
              </a:rPr>
              <a:t>NON CE NE </a:t>
            </a:r>
          </a:p>
          <a:p>
            <a:pPr algn="ctr">
              <a:buNone/>
            </a:pPr>
            <a:r>
              <a:rPr lang="it-IT" sz="8000" dirty="0" smtClean="0">
                <a:solidFill>
                  <a:srgbClr val="00B0F0"/>
                </a:solidFill>
                <a:latin typeface="Bauhaus 93" pitchFamily="82" charset="0"/>
              </a:rPr>
              <a:t>IMPORTA NIENTE</a:t>
            </a:r>
            <a:endParaRPr lang="it-IT" sz="8000" dirty="0">
              <a:solidFill>
                <a:srgbClr val="00B0F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1362"/>
          </a:xfrm>
        </p:spPr>
        <p:txBody>
          <a:bodyPr>
            <a:noAutofit/>
          </a:bodyPr>
          <a:lstStyle/>
          <a:p>
            <a: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  <a:t>LA NOSTRA DOMANDA</a:t>
            </a:r>
            <a:b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</a:br>
            <a: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  <a:t>E’ …</a:t>
            </a:r>
            <a:b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</a:br>
            <a: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  <a:t/>
            </a:r>
            <a:b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</a:br>
            <a: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  <a:t>CHI E’ </a:t>
            </a:r>
            <a:b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</a:br>
            <a: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  <a:t>EDUCATORE/AMIMATORE</a:t>
            </a:r>
            <a:b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</a:br>
            <a:r>
              <a:rPr lang="it-IT" sz="5400" dirty="0" smtClean="0">
                <a:solidFill>
                  <a:srgbClr val="00B0F0"/>
                </a:solidFill>
                <a:latin typeface="Bauhaus 93" pitchFamily="82" charset="0"/>
              </a:rPr>
              <a:t>??????????</a:t>
            </a:r>
            <a:endParaRPr lang="it-IT" sz="5400" dirty="0">
              <a:solidFill>
                <a:srgbClr val="00B0F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7200" dirty="0" smtClean="0">
                <a:solidFill>
                  <a:srgbClr val="00B0F0"/>
                </a:solidFill>
                <a:latin typeface="Bauhaus 93" pitchFamily="82" charset="0"/>
              </a:rPr>
              <a:t>È     </a:t>
            </a:r>
            <a:r>
              <a:rPr lang="it-IT" sz="7200" dirty="0" smtClean="0">
                <a:solidFill>
                  <a:srgbClr val="FF0000"/>
                </a:solidFill>
                <a:latin typeface="Bauhaus 93" pitchFamily="82" charset="0"/>
              </a:rPr>
              <a:t>TESTIMONE …</a:t>
            </a:r>
            <a:endParaRPr lang="it-IT" sz="7200" dirty="0">
              <a:solidFill>
                <a:srgbClr val="FF0000"/>
              </a:solidFill>
              <a:latin typeface="Bauhaus 93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… DELLA FEDE</a:t>
            </a:r>
          </a:p>
          <a:p>
            <a:pPr>
              <a:buNone/>
            </a:pPr>
            <a:r>
              <a:rPr lang="it-IT" dirty="0" err="1" smtClean="0">
                <a:latin typeface="Bauhaus 93" pitchFamily="82" charset="0"/>
              </a:rPr>
              <a:t>…DELLA</a:t>
            </a:r>
            <a:r>
              <a:rPr lang="it-IT" dirty="0" smtClean="0">
                <a:latin typeface="Bauhaus 93" pitchFamily="82" charset="0"/>
              </a:rPr>
              <a:t> CHIESA </a:t>
            </a:r>
          </a:p>
          <a:p>
            <a:pPr>
              <a:buNone/>
            </a:pPr>
            <a:r>
              <a:rPr lang="it-IT" dirty="0" err="1" smtClean="0">
                <a:latin typeface="Bauhaus 93" pitchFamily="82" charset="0"/>
              </a:rPr>
              <a:t>…DELL</a:t>
            </a:r>
            <a:r>
              <a:rPr lang="it-IT" dirty="0" smtClean="0">
                <a:latin typeface="Bauhaus 93" pitchFamily="82" charset="0"/>
              </a:rPr>
              <a:t>’ASSOCIAZIONE</a:t>
            </a: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SI PRENDE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MOLTA CURA</a:t>
            </a:r>
            <a:r>
              <a:rPr lang="it-IT" dirty="0" smtClean="0">
                <a:latin typeface="Bauhaus 93" pitchFamily="82" charset="0"/>
              </a:rPr>
              <a:t> </a:t>
            </a:r>
            <a:r>
              <a:rPr lang="it-IT" dirty="0" err="1" smtClean="0">
                <a:latin typeface="Bauhaus 93" pitchFamily="82" charset="0"/>
              </a:rPr>
              <a:t>DI</a:t>
            </a:r>
            <a:endParaRPr lang="it-IT" dirty="0" smtClean="0">
              <a:latin typeface="Bauhaus 93" pitchFamily="82" charset="0"/>
            </a:endParaRP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QUESTI TRE AMBITI</a:t>
            </a:r>
          </a:p>
          <a:p>
            <a:pPr>
              <a:buNone/>
            </a:pPr>
            <a:endParaRPr lang="it-IT" dirty="0" smtClean="0">
              <a:latin typeface="Bauhaus 93" pitchFamily="82" charset="0"/>
            </a:endParaRP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LA SUA TESTIMONIANZA è DATA CON:</a:t>
            </a: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VITA, ATTEGGIAMENTI, SCELTE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HA FATTO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SCELTE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err="1" smtClean="0">
                <a:solidFill>
                  <a:srgbClr val="00B0F0"/>
                </a:solidFill>
                <a:latin typeface="Bauhaus 93" pitchFamily="82" charset="0"/>
              </a:rPr>
              <a:t>DI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VITA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E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FEDE</a:t>
            </a:r>
            <a:endParaRPr lang="it-IT" dirty="0">
              <a:solidFill>
                <a:srgbClr val="FF0000"/>
              </a:solidFill>
              <a:latin typeface="Bauhaus 93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è DISPOSTO A PRENDERE IN MANO</a:t>
            </a: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LA PROPRIA VITA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RADICALMENTE</a:t>
            </a:r>
          </a:p>
          <a:p>
            <a:pPr algn="r">
              <a:buNone/>
            </a:pPr>
            <a:endParaRPr lang="it-IT" dirty="0" smtClean="0">
              <a:latin typeface="Bauhaus 93" pitchFamily="82" charset="0"/>
            </a:endParaRP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LO FA COMPIENDO SCELTE</a:t>
            </a: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IMPORTANTI </a:t>
            </a:r>
            <a:r>
              <a:rPr lang="it-IT" dirty="0" err="1" smtClean="0">
                <a:latin typeface="Bauhaus 93" pitchFamily="82" charset="0"/>
              </a:rPr>
              <a:t>DI</a:t>
            </a:r>
            <a:r>
              <a:rPr lang="it-IT" dirty="0" smtClean="0">
                <a:latin typeface="Bauhaus 93" pitchFamily="82" charset="0"/>
              </a:rPr>
              <a:t> VITA </a:t>
            </a:r>
            <a:r>
              <a:rPr lang="it-IT" dirty="0" err="1" smtClean="0">
                <a:latin typeface="Bauhaus 93" pitchFamily="82" charset="0"/>
              </a:rPr>
              <a:t>DI</a:t>
            </a:r>
            <a:r>
              <a:rPr lang="it-IT" dirty="0" smtClean="0">
                <a:latin typeface="Bauhaus 93" pitchFamily="82" charset="0"/>
              </a:rPr>
              <a:t> FEDE</a:t>
            </a:r>
          </a:p>
          <a:p>
            <a:pPr algn="r">
              <a:buNone/>
            </a:pPr>
            <a:endParaRPr lang="it-IT" sz="2400" dirty="0">
              <a:latin typeface="Bauhaus 93" pitchFamily="82" charset="0"/>
            </a:endParaRP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QUESTO LO RENDE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LIBERO</a:t>
            </a: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È L’UNICO RESPONSABILE </a:t>
            </a:r>
            <a:r>
              <a:rPr lang="it-IT" dirty="0" err="1" smtClean="0">
                <a:latin typeface="Bauhaus 93" pitchFamily="82" charset="0"/>
              </a:rPr>
              <a:t>DI</a:t>
            </a:r>
            <a:r>
              <a:rPr lang="it-IT" dirty="0" smtClean="0">
                <a:latin typeface="Bauhaus 93" pitchFamily="82" charset="0"/>
              </a:rPr>
              <a:t> CIO’ CHE</a:t>
            </a:r>
          </a:p>
          <a:p>
            <a:pPr algn="ctr">
              <a:buNone/>
            </a:pP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FA’  O   DISFA</a:t>
            </a:r>
          </a:p>
          <a:p>
            <a:pPr>
              <a:buNone/>
            </a:pPr>
            <a:endParaRPr lang="it-IT" dirty="0"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ESPRESSIONE DELL’ASSOCIAZIONE</a:t>
            </a:r>
            <a:endParaRPr lang="it-IT" dirty="0">
              <a:solidFill>
                <a:srgbClr val="00B0F0"/>
              </a:solidFill>
              <a:latin typeface="Bauhaus 93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L’</a:t>
            </a:r>
            <a:r>
              <a:rPr lang="it-IT" dirty="0" err="1" smtClean="0">
                <a:latin typeface="Bauhaus 93" pitchFamily="82" charset="0"/>
              </a:rPr>
              <a:t>ASS</a:t>
            </a:r>
            <a:r>
              <a:rPr lang="it-IT" dirty="0" smtClean="0">
                <a:latin typeface="Bauhaus 93" pitchFamily="82" charset="0"/>
              </a:rPr>
              <a:t>. ESPRIME ATTREVERSO </a:t>
            </a:r>
            <a:r>
              <a:rPr lang="it-IT" dirty="0" err="1" smtClean="0">
                <a:latin typeface="Bauhaus 93" pitchFamily="82" charset="0"/>
              </a:rPr>
              <a:t>DI</a:t>
            </a:r>
            <a:r>
              <a:rPr lang="it-IT" dirty="0" smtClean="0">
                <a:latin typeface="Bauhaus 93" pitchFamily="82" charset="0"/>
              </a:rPr>
              <a:t> LUI</a:t>
            </a: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LA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RESPONSABILITA</a:t>
            </a:r>
            <a:r>
              <a:rPr lang="it-IT" dirty="0" smtClean="0">
                <a:latin typeface="Bauhaus 93" pitchFamily="82" charset="0"/>
              </a:rPr>
              <a:t>’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EDUCATIVA</a:t>
            </a:r>
          </a:p>
          <a:p>
            <a:pPr algn="r">
              <a:buNone/>
            </a:pPr>
            <a:endParaRPr lang="it-IT" dirty="0" smtClean="0">
              <a:solidFill>
                <a:srgbClr val="00B0F0"/>
              </a:solidFill>
              <a:latin typeface="Bauhaus 93" pitchFamily="82" charset="0"/>
            </a:endParaRP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NON è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MAI SOLO</a:t>
            </a:r>
          </a:p>
          <a:p>
            <a:pPr>
              <a:buNone/>
            </a:pPr>
            <a:endParaRPr lang="it-IT" dirty="0" smtClean="0">
              <a:latin typeface="Bauhaus 93" pitchFamily="82" charset="0"/>
            </a:endParaRP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E’ PARTE </a:t>
            </a:r>
            <a:r>
              <a:rPr lang="it-IT" dirty="0" err="1" smtClean="0">
                <a:latin typeface="Bauhaus 93" pitchFamily="82" charset="0"/>
              </a:rPr>
              <a:t>DI</a:t>
            </a:r>
            <a:r>
              <a:rPr lang="it-IT" dirty="0" smtClean="0">
                <a:latin typeface="Bauhaus 93" pitchFamily="82" charset="0"/>
              </a:rPr>
              <a:t> UNA COMUNITA’</a:t>
            </a: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CHE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smtClean="0">
                <a:latin typeface="Bauhaus 93" pitchFamily="82" charset="0"/>
              </a:rPr>
              <a:t>LO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AIUTA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smtClean="0">
                <a:latin typeface="Bauhaus 93" pitchFamily="82" charset="0"/>
              </a:rPr>
              <a:t>E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smtClean="0">
                <a:latin typeface="Bauhaus 93" pitchFamily="82" charset="0"/>
              </a:rPr>
              <a:t>LO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SOSTIENE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SA ASCOLTARE LO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SPIRITO</a:t>
            </a:r>
            <a:endParaRPr lang="it-IT" dirty="0">
              <a:solidFill>
                <a:srgbClr val="FF0000"/>
              </a:solidFill>
              <a:latin typeface="Bauhaus 93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STA CONTINUAMENTE IN ASCOLTO</a:t>
            </a: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DELLO SPIRITO</a:t>
            </a:r>
          </a:p>
          <a:p>
            <a:pPr algn="ctr">
              <a:buNone/>
            </a:pP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PERCHE’ ???</a:t>
            </a:r>
          </a:p>
          <a:p>
            <a:pPr algn="ctr">
              <a:buNone/>
            </a:pPr>
            <a:endParaRPr lang="it-IT" dirty="0">
              <a:solidFill>
                <a:srgbClr val="FF0000"/>
              </a:solidFill>
              <a:latin typeface="Bauhaus 93" pitchFamily="82" charset="0"/>
            </a:endParaRPr>
          </a:p>
          <a:p>
            <a:pPr algn="ctr">
              <a:buNone/>
            </a:pPr>
            <a:r>
              <a:rPr lang="it-IT" dirty="0" smtClean="0">
                <a:latin typeface="Bauhaus 93" pitchFamily="82" charset="0"/>
              </a:rPr>
              <a:t>CREDE CHE SIA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LUI </a:t>
            </a:r>
            <a:r>
              <a:rPr lang="it-IT" dirty="0" smtClean="0">
                <a:latin typeface="Bauhaus 93" pitchFamily="82" charset="0"/>
              </a:rPr>
              <a:t>IL VERO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REGISTA</a:t>
            </a:r>
          </a:p>
          <a:p>
            <a:pPr algn="ctr">
              <a:buNone/>
            </a:pPr>
            <a:r>
              <a:rPr lang="it-IT" dirty="0" smtClean="0">
                <a:latin typeface="Bauhaus 93" pitchFamily="82" charset="0"/>
              </a:rPr>
              <a:t>DELL’AZIONE EDUCATIVA</a:t>
            </a:r>
          </a:p>
          <a:p>
            <a:pPr algn="ctr">
              <a:buNone/>
            </a:pPr>
            <a:r>
              <a:rPr lang="it-IT" dirty="0" err="1" smtClean="0">
                <a:latin typeface="Bauhaus 93" pitchFamily="82" charset="0"/>
              </a:rPr>
              <a:t>DI</a:t>
            </a:r>
            <a:r>
              <a:rPr lang="it-IT" dirty="0" smtClean="0">
                <a:latin typeface="Bauhaus 93" pitchFamily="82" charset="0"/>
              </a:rPr>
              <a:t> CUI E’ TESTIMONE </a:t>
            </a:r>
            <a:endParaRPr lang="it-IT" dirty="0"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CREA AUTENTICHE </a:t>
            </a:r>
            <a:r>
              <a:rPr lang="it-IT" dirty="0" err="1" smtClean="0">
                <a:solidFill>
                  <a:srgbClr val="FF0000"/>
                </a:solidFill>
                <a:latin typeface="Bauhaus 93" pitchFamily="82" charset="0"/>
              </a:rPr>
              <a:t>RELAZIONI</a:t>
            </a:r>
            <a:r>
              <a:rPr lang="it-IT" dirty="0" err="1" smtClean="0">
                <a:solidFill>
                  <a:srgbClr val="00B0F0"/>
                </a:solidFill>
                <a:latin typeface="Bauhaus 93" pitchFamily="82" charset="0"/>
              </a:rPr>
              <a:t>…</a:t>
            </a:r>
            <a:endParaRPr lang="it-IT" dirty="0">
              <a:solidFill>
                <a:srgbClr val="00B0F0"/>
              </a:solidFill>
              <a:latin typeface="Bauhaus 93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err="1" smtClean="0">
                <a:latin typeface="Bauhaus 93" pitchFamily="82" charset="0"/>
              </a:rPr>
              <a:t>…</a:t>
            </a:r>
            <a:r>
              <a:rPr lang="it-IT" dirty="0" err="1" smtClean="0">
                <a:solidFill>
                  <a:srgbClr val="FF0000"/>
                </a:solidFill>
                <a:latin typeface="Bauhaus 93" pitchFamily="82" charset="0"/>
              </a:rPr>
              <a:t>DISCRETE</a:t>
            </a:r>
            <a:r>
              <a:rPr lang="it-IT" dirty="0" smtClean="0">
                <a:latin typeface="Bauhaus 93" pitchFamily="82" charset="0"/>
              </a:rPr>
              <a:t> E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PROPOSITIVE</a:t>
            </a:r>
          </a:p>
          <a:p>
            <a:pPr>
              <a:buNone/>
            </a:pPr>
            <a:endParaRPr lang="it-IT" dirty="0">
              <a:latin typeface="Bauhaus 93" pitchFamily="82" charset="0"/>
            </a:endParaRP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DISCRETE PERCHE’ SI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AFFIANCA</a:t>
            </a: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NON SI SOSTITUISCE</a:t>
            </a:r>
          </a:p>
          <a:p>
            <a:pPr algn="r">
              <a:buNone/>
            </a:pPr>
            <a:endParaRPr lang="it-IT" dirty="0">
              <a:latin typeface="Bauhaus 93" pitchFamily="82" charset="0"/>
            </a:endParaRP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PROPOSITIVE PERCHE’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STIMOLA </a:t>
            </a: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IL PROSSIMO CON STILE </a:t>
            </a:r>
            <a:r>
              <a:rPr lang="it-IT" dirty="0" err="1" smtClean="0">
                <a:latin typeface="Bauhaus 93" pitchFamily="82" charset="0"/>
              </a:rPr>
              <a:t>DI</a:t>
            </a:r>
            <a:r>
              <a:rPr lang="it-IT" dirty="0" smtClean="0">
                <a:latin typeface="Bauhaus 93" pitchFamily="82" charset="0"/>
              </a:rPr>
              <a:t> VITA </a:t>
            </a:r>
            <a:r>
              <a:rPr lang="it-IT" dirty="0" err="1" smtClean="0">
                <a:latin typeface="Bauhaus 93" pitchFamily="82" charset="0"/>
              </a:rPr>
              <a:t>ECC…</a:t>
            </a:r>
            <a:endParaRPr lang="it-IT" dirty="0" smtClean="0"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HA</a:t>
            </a:r>
            <a:r>
              <a:rPr lang="it-IT" dirty="0" smtClean="0">
                <a:latin typeface="Bauhaus 93" pitchFamily="82" charset="0"/>
              </a:rPr>
              <a:t>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SCELTO</a:t>
            </a:r>
            <a:r>
              <a:rPr lang="it-IT" dirty="0" smtClean="0">
                <a:latin typeface="Bauhaus 93" pitchFamily="82" charset="0"/>
              </a:rPr>
              <a:t> </a:t>
            </a:r>
            <a:r>
              <a:rPr lang="it-IT" dirty="0" smtClean="0">
                <a:solidFill>
                  <a:srgbClr val="00B0F0"/>
                </a:solidFill>
                <a:latin typeface="Bauhaus 93" pitchFamily="82" charset="0"/>
              </a:rPr>
              <a:t>IL SERVIZIO EDUCATIVO</a:t>
            </a:r>
            <a:endParaRPr lang="it-IT" dirty="0">
              <a:solidFill>
                <a:srgbClr val="00B0F0"/>
              </a:solidFill>
              <a:latin typeface="Bauhaus 93" pitchFamily="82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it-IT" dirty="0" smtClean="0">
              <a:latin typeface="Bauhaus 93" pitchFamily="82" charset="0"/>
            </a:endParaRP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NON COME UNA SCELTA </a:t>
            </a:r>
          </a:p>
          <a:p>
            <a:pPr>
              <a:buNone/>
            </a:pP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TRA LE TANTE</a:t>
            </a:r>
            <a:endParaRPr lang="it-IT" dirty="0">
              <a:solidFill>
                <a:srgbClr val="FF0000"/>
              </a:solidFill>
              <a:latin typeface="Bauhaus 93" pitchFamily="82" charset="0"/>
            </a:endParaRP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SI DA’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COMPLETAMENTE</a:t>
            </a:r>
          </a:p>
          <a:p>
            <a:pPr algn="r">
              <a:buNone/>
            </a:pPr>
            <a:r>
              <a:rPr lang="it-IT" dirty="0" smtClean="0">
                <a:latin typeface="Bauhaus 93" pitchFamily="82" charset="0"/>
              </a:rPr>
              <a:t>PER QUESTO SERVIZIO</a:t>
            </a:r>
          </a:p>
          <a:p>
            <a:pPr algn="r">
              <a:buNone/>
            </a:pPr>
            <a:endParaRPr lang="it-IT" dirty="0">
              <a:latin typeface="Bauhaus 93" pitchFamily="82" charset="0"/>
            </a:endParaRPr>
          </a:p>
          <a:p>
            <a:pPr>
              <a:buNone/>
            </a:pPr>
            <a:r>
              <a:rPr lang="it-IT" dirty="0" smtClean="0">
                <a:latin typeface="Bauhaus 93" pitchFamily="82" charset="0"/>
              </a:rPr>
              <a:t>E’ RISPOSTA ALLA </a:t>
            </a:r>
            <a:r>
              <a:rPr lang="it-IT" dirty="0" smtClean="0">
                <a:solidFill>
                  <a:srgbClr val="FF0000"/>
                </a:solidFill>
                <a:latin typeface="Bauhaus 93" pitchFamily="82" charset="0"/>
              </a:rPr>
              <a:t>CHIAMATA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193</Words>
  <Application>Microsoft Office PowerPoint</Application>
  <PresentationFormat>Presentazione su schermo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Diapositiva 1</vt:lpstr>
      <vt:lpstr>Diapositiva 2</vt:lpstr>
      <vt:lpstr>LA NOSTRA DOMANDA E’ …  CHI E’  EDUCATORE/AMIMATORE ??????????</vt:lpstr>
      <vt:lpstr>È     TESTIMONE …</vt:lpstr>
      <vt:lpstr>HA FATTO SCELTE DI VITA E FEDE</vt:lpstr>
      <vt:lpstr>ESPRESSIONE DELL’ASSOCIAZIONE</vt:lpstr>
      <vt:lpstr>SA ASCOLTARE LO SPIRITO</vt:lpstr>
      <vt:lpstr>CREA AUTENTICHE RELAZIONI…</vt:lpstr>
      <vt:lpstr>HA SCELTO IL SERVIZIO EDUCATIVO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Filippo</dc:creator>
  <cp:lastModifiedBy>Filippo</cp:lastModifiedBy>
  <cp:revision>1</cp:revision>
  <dcterms:created xsi:type="dcterms:W3CDTF">2009-10-17T17:26:34Z</dcterms:created>
  <dcterms:modified xsi:type="dcterms:W3CDTF">2009-10-17T18:04:09Z</dcterms:modified>
</cp:coreProperties>
</file>